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50B5C0E-CD02-4C77-B44B-EDE21F1D9CC3}" type="datetimeFigureOut">
              <a:rPr lang="th-TH" smtClean="0"/>
              <a:t>25/06/63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7A988E2-C7AA-4CB3-815C-AF5FD23A95AD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-972616" y="1844824"/>
            <a:ext cx="11017224" cy="1512168"/>
          </a:xfrm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th-TH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>ประกาศกองคลังและทรัพย์สิน</a:t>
            </a:r>
            <a:r>
              <a:rPr lang="th-TH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/>
            </a:r>
            <a:br>
              <a:rPr lang="th-TH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</a:br>
            <a:r>
              <a:rPr lang="th-TH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/>
            </a:r>
            <a:br>
              <a:rPr lang="th-TH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</a:br>
            <a:r>
              <a:rPr lang="th-TH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>มหาวิทยาลัยมหาจุฬาลง</a:t>
            </a:r>
            <a:r>
              <a:rPr lang="th-TH" sz="4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>กรณ</a:t>
            </a:r>
            <a:r>
              <a:rPr lang="th-TH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>ราชวิทยาลัย</a:t>
            </a:r>
            <a:br>
              <a:rPr lang="th-TH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</a:br>
            <a:r>
              <a:rPr lang="th-TH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smineUPC" pitchFamily="18" charset="-34"/>
                <a:cs typeface="JasmineUPC" pitchFamily="18" charset="-34"/>
              </a:rPr>
              <a:t>เรื่อง จรรยาบรรณในการปฏิบัติงาน พ.ศ. </a:t>
            </a:r>
            <a:r>
              <a:rPr lang="th-TH" sz="4800" dirty="0" smtClean="0">
                <a:solidFill>
                  <a:srgbClr val="FF0000"/>
                </a:solidFill>
                <a:effectLst/>
              </a:rPr>
              <a:t>๒๕๕๗</a:t>
            </a:r>
            <a:endParaRPr lang="th-TH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asmineUPC" pitchFamily="18" charset="-34"/>
              <a:cs typeface="Jasmine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80944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มุม">
  <a:themeElements>
    <a:clrScheme name="มุม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มุม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มุม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</TotalTime>
  <Words>5</Words>
  <Application>Microsoft Office PowerPoint</Application>
  <PresentationFormat>นำเสนอทางหน้าจอ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มุม</vt:lpstr>
      <vt:lpstr>ประกาศกองคลังและทรัพย์สิน  มหาวิทยาลัยมหาจุฬาลงกรณราชวิทยาลัย เรื่อง จรรยาบรรณในการปฏิบัติงาน พ.ศ. ๒๕๕๗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ขั้นตอนการนำส่งภาษี ภงด.3/ภงด.53</dc:title>
  <dc:creator>WIN-7</dc:creator>
  <cp:lastModifiedBy>WIN-7</cp:lastModifiedBy>
  <cp:revision>3</cp:revision>
  <dcterms:created xsi:type="dcterms:W3CDTF">2020-06-24T07:07:58Z</dcterms:created>
  <dcterms:modified xsi:type="dcterms:W3CDTF">2020-06-25T03:53:08Z</dcterms:modified>
</cp:coreProperties>
</file>